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F1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46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05D19-411D-4628-85AE-1854F1CD64D8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C2F9-4E20-4C41-AB66-9379FB55C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730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05D19-411D-4628-85AE-1854F1CD64D8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C2F9-4E20-4C41-AB66-9379FB55C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06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05D19-411D-4628-85AE-1854F1CD64D8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C2F9-4E20-4C41-AB66-9379FB55C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601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05D19-411D-4628-85AE-1854F1CD64D8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C2F9-4E20-4C41-AB66-9379FB55C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200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05D19-411D-4628-85AE-1854F1CD64D8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C2F9-4E20-4C41-AB66-9379FB55C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1514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05D19-411D-4628-85AE-1854F1CD64D8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C2F9-4E20-4C41-AB66-9379FB55C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191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05D19-411D-4628-85AE-1854F1CD64D8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C2F9-4E20-4C41-AB66-9379FB55C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639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05D19-411D-4628-85AE-1854F1CD64D8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C2F9-4E20-4C41-AB66-9379FB55C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358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05D19-411D-4628-85AE-1854F1CD64D8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C2F9-4E20-4C41-AB66-9379FB55C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13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05D19-411D-4628-85AE-1854F1CD64D8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C2F9-4E20-4C41-AB66-9379FB55C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14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05D19-411D-4628-85AE-1854F1CD64D8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EC2F9-4E20-4C41-AB66-9379FB55C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6271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8500">
              <a:srgbClr val="FF0000"/>
            </a:gs>
            <a:gs pos="0">
              <a:srgbClr val="FFFF00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05D19-411D-4628-85AE-1854F1CD64D8}" type="datetimeFigureOut">
              <a:rPr lang="ru-RU" smtClean="0"/>
              <a:t>23.06.2021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7EC2F9-4E20-4C41-AB66-9379FB55CB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88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2055" y="425669"/>
            <a:ext cx="10258097" cy="3673365"/>
          </a:xfrm>
        </p:spPr>
        <p:txBody>
          <a:bodyPr>
            <a:noAutofit/>
          </a:bodyPr>
          <a:lstStyle/>
          <a:p>
            <a:pPr algn="just"/>
            <a:r>
              <a:rPr lang="ru-RU" sz="4400" b="1" dirty="0" smtClean="0"/>
              <a:t>Проведение медицинского осмотра перед проведением вакцинации и после неё в поликлинике в ГУЗ «Красночикойская ЦРБ»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697040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1647618" y="1306321"/>
            <a:ext cx="3083144" cy="2387984"/>
          </a:xfrm>
          <a:prstGeom prst="triangle">
            <a:avLst/>
          </a:prstGeom>
          <a:solidFill>
            <a:srgbClr val="72F1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Текущее состояние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Равнобедренный треугольник 2"/>
          <p:cNvSpPr/>
          <p:nvPr/>
        </p:nvSpPr>
        <p:spPr>
          <a:xfrm>
            <a:off x="7043531" y="1306321"/>
            <a:ext cx="3083144" cy="2387984"/>
          </a:xfrm>
          <a:prstGeom prst="triangle">
            <a:avLst/>
          </a:prstGeom>
          <a:solidFill>
            <a:srgbClr val="72F1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Целевое состояние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Двойная стрелка влево/вправо 3"/>
          <p:cNvSpPr/>
          <p:nvPr/>
        </p:nvSpPr>
        <p:spPr>
          <a:xfrm>
            <a:off x="4730763" y="2500313"/>
            <a:ext cx="2312768" cy="484632"/>
          </a:xfrm>
          <a:prstGeom prst="left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966809" y="4071938"/>
            <a:ext cx="2444762" cy="2057400"/>
          </a:xfrm>
          <a:prstGeom prst="ellipse">
            <a:avLst/>
          </a:prstGeom>
          <a:solidFill>
            <a:srgbClr val="72F1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Время </a:t>
            </a:r>
            <a:r>
              <a:rPr lang="en-US" b="1" dirty="0" smtClean="0">
                <a:solidFill>
                  <a:schemeClr val="tx1"/>
                </a:solidFill>
              </a:rPr>
              <a:t>min 2</a:t>
            </a:r>
            <a:r>
              <a:rPr lang="ru-RU" b="1" dirty="0">
                <a:solidFill>
                  <a:schemeClr val="tx1"/>
                </a:solidFill>
              </a:rPr>
              <a:t> </a:t>
            </a:r>
            <a:r>
              <a:rPr lang="ru-RU" b="1" dirty="0" smtClean="0">
                <a:solidFill>
                  <a:schemeClr val="tx1"/>
                </a:solidFill>
              </a:rPr>
              <a:t>ч 10 мин, </a:t>
            </a:r>
            <a:r>
              <a:rPr lang="en-US" b="1" dirty="0" smtClean="0">
                <a:solidFill>
                  <a:schemeClr val="tx1"/>
                </a:solidFill>
              </a:rPr>
              <a:t>max 2 </a:t>
            </a:r>
            <a:r>
              <a:rPr lang="ru-RU" b="1" dirty="0" smtClean="0">
                <a:solidFill>
                  <a:schemeClr val="tx1"/>
                </a:solidFill>
              </a:rPr>
              <a:t>ч 15 мин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7362722" y="4071938"/>
            <a:ext cx="2444762" cy="2057400"/>
          </a:xfrm>
          <a:prstGeom prst="ellipse">
            <a:avLst/>
          </a:prstGeom>
          <a:solidFill>
            <a:srgbClr val="72F1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Время </a:t>
            </a:r>
            <a:r>
              <a:rPr lang="en-US" b="1" dirty="0" smtClean="0">
                <a:solidFill>
                  <a:schemeClr val="tx1"/>
                </a:solidFill>
              </a:rPr>
              <a:t>min</a:t>
            </a:r>
            <a:r>
              <a:rPr lang="ru-RU" b="1" dirty="0" smtClean="0">
                <a:solidFill>
                  <a:schemeClr val="tx1"/>
                </a:solidFill>
              </a:rPr>
              <a:t> 40-45 мин, </a:t>
            </a:r>
            <a:r>
              <a:rPr lang="en-US" b="1" dirty="0" smtClean="0">
                <a:solidFill>
                  <a:schemeClr val="tx1"/>
                </a:solidFill>
              </a:rPr>
              <a:t>max </a:t>
            </a:r>
            <a:r>
              <a:rPr lang="ru-RU" b="1" dirty="0" smtClean="0">
                <a:solidFill>
                  <a:schemeClr val="tx1"/>
                </a:solidFill>
              </a:rPr>
              <a:t>40 мин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730762" y="4331295"/>
            <a:ext cx="2400093" cy="1538685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Затраченное время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44909018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64" y="2581076"/>
            <a:ext cx="1121568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Спасибо за внимание!</a:t>
            </a:r>
            <a:endParaRPr lang="ru-RU" sz="8000" b="1" cap="none" spc="0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329926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1860331" y="283779"/>
            <a:ext cx="2695904" cy="1813035"/>
          </a:xfrm>
          <a:prstGeom prst="triangle">
            <a:avLst/>
          </a:prstGeom>
          <a:solidFill>
            <a:srgbClr val="72F1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Текущее состояние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2965967" y="2096814"/>
            <a:ext cx="484632" cy="72521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418897" y="2822028"/>
            <a:ext cx="3578772" cy="3294993"/>
          </a:xfrm>
          <a:prstGeom prst="ellipse">
            <a:avLst/>
          </a:prstGeom>
          <a:solidFill>
            <a:srgbClr val="72F13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Ожидание в очереди в регистратуре за амбулаторной картой и талоном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8" name="Рисунок 7" descr="https://i.ytimg.com/vi/Vp3Sk6C5vig/maxresdefault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6023" y="1647955"/>
            <a:ext cx="6412350" cy="38699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455993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1860331" y="283779"/>
            <a:ext cx="3083144" cy="2387984"/>
          </a:xfrm>
          <a:prstGeom prst="triangle">
            <a:avLst/>
          </a:prstGeom>
          <a:solidFill>
            <a:srgbClr val="72F1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Текущее состояние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3159587" y="2671763"/>
            <a:ext cx="484632" cy="72521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612517" y="3396977"/>
            <a:ext cx="3578772" cy="3294993"/>
          </a:xfrm>
          <a:prstGeom prst="ellipse">
            <a:avLst/>
          </a:prstGeom>
          <a:solidFill>
            <a:srgbClr val="72F13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Ожидание в очереди к врачу терапевту (осмотр, АД, ЧСС, тем-</a:t>
            </a:r>
            <a:r>
              <a:rPr lang="ru-RU" sz="2400" b="1" dirty="0" err="1" smtClean="0">
                <a:solidFill>
                  <a:schemeClr val="tx1"/>
                </a:solidFill>
              </a:rPr>
              <a:t>ра</a:t>
            </a:r>
            <a:r>
              <a:rPr lang="ru-RU" sz="2400" b="1" dirty="0">
                <a:solidFill>
                  <a:schemeClr val="tx1"/>
                </a:solidFill>
              </a:rPr>
              <a:t>)</a:t>
            </a:r>
          </a:p>
        </p:txBody>
      </p:sp>
      <p:pic>
        <p:nvPicPr>
          <p:cNvPr id="7" name="Рисунок 6" descr="https://img.tyt.by/n/zamirovskiy/0b/d/4_poliklinika_zam_tutby_phs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2731" y="0"/>
            <a:ext cx="5949269" cy="380047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Стрелка вправо 7"/>
          <p:cNvSpPr/>
          <p:nvPr/>
        </p:nvSpPr>
        <p:spPr>
          <a:xfrm>
            <a:off x="5191289" y="4802157"/>
            <a:ext cx="723736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915025" y="4000499"/>
            <a:ext cx="2143125" cy="2085975"/>
          </a:xfrm>
          <a:prstGeom prst="ellipse">
            <a:avLst/>
          </a:prstGeom>
          <a:solidFill>
            <a:srgbClr val="72F1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Получил карту на руки с допуском к вакцинации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Пятно 1 9"/>
          <p:cNvSpPr/>
          <p:nvPr/>
        </p:nvSpPr>
        <p:spPr>
          <a:xfrm>
            <a:off x="9036596" y="4157661"/>
            <a:ext cx="2579142" cy="2300289"/>
          </a:xfrm>
          <a:prstGeom prst="irregularSeal1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Затраченное время 30 мин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8058149" y="4802571"/>
            <a:ext cx="978447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30761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1860331" y="283779"/>
            <a:ext cx="3083144" cy="2387984"/>
          </a:xfrm>
          <a:prstGeom prst="triangle">
            <a:avLst/>
          </a:prstGeom>
          <a:solidFill>
            <a:srgbClr val="72F1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Текущее состояние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1817705" y="2649138"/>
            <a:ext cx="484632" cy="72521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70635" y="3396975"/>
            <a:ext cx="3578772" cy="3294993"/>
          </a:xfrm>
          <a:prstGeom prst="ellipse">
            <a:avLst/>
          </a:prstGeom>
          <a:solidFill>
            <a:srgbClr val="72F13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Переход в другое здание для постановки прививки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http://www.chitazdrav.ru/sites/default/files/news_foto/8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030" y="133977"/>
            <a:ext cx="5415869" cy="31235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030" y="3396977"/>
            <a:ext cx="5415869" cy="3294993"/>
          </a:xfrm>
          <a:prstGeom prst="rect">
            <a:avLst/>
          </a:prstGeom>
        </p:spPr>
      </p:pic>
      <p:sp>
        <p:nvSpPr>
          <p:cNvPr id="9" name="Стрелка вправо 8"/>
          <p:cNvSpPr/>
          <p:nvPr/>
        </p:nvSpPr>
        <p:spPr>
          <a:xfrm>
            <a:off x="3849407" y="4802155"/>
            <a:ext cx="623152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ятно 1 9"/>
          <p:cNvSpPr/>
          <p:nvPr/>
        </p:nvSpPr>
        <p:spPr>
          <a:xfrm>
            <a:off x="4232420" y="4515832"/>
            <a:ext cx="2022588" cy="1884967"/>
          </a:xfrm>
          <a:prstGeom prst="irregularSeal1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</a:rPr>
              <a:t>Затрачен-</a:t>
            </a:r>
          </a:p>
          <a:p>
            <a:pPr algn="ctr"/>
            <a:r>
              <a:rPr lang="ru-RU" sz="1400" b="1" dirty="0" err="1" smtClean="0">
                <a:solidFill>
                  <a:schemeClr val="tx1"/>
                </a:solidFill>
              </a:rPr>
              <a:t>ное</a:t>
            </a:r>
            <a:r>
              <a:rPr lang="ru-RU" sz="1400" b="1" dirty="0" smtClean="0">
                <a:solidFill>
                  <a:schemeClr val="tx1"/>
                </a:solidFill>
              </a:rPr>
              <a:t> время 20 мин</a:t>
            </a:r>
            <a:endParaRPr lang="ru-RU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79001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1860331" y="283779"/>
            <a:ext cx="3083144" cy="2387984"/>
          </a:xfrm>
          <a:prstGeom prst="triangle">
            <a:avLst/>
          </a:prstGeom>
          <a:solidFill>
            <a:srgbClr val="72F1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Текущее состояние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3159587" y="2671763"/>
            <a:ext cx="484632" cy="72521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612517" y="3396977"/>
            <a:ext cx="3578772" cy="3294993"/>
          </a:xfrm>
          <a:prstGeom prst="ellipse">
            <a:avLst/>
          </a:prstGeom>
          <a:solidFill>
            <a:srgbClr val="72F13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Обращение в прививочный кабинет (2 этаж)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7" name="Рисунок 6" descr="https://yarreg.ru/gallery/news/2019/06/239650/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087" y="1391634"/>
            <a:ext cx="6346826" cy="46091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3972374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авнобедренный треугольник 5"/>
          <p:cNvSpPr/>
          <p:nvPr/>
        </p:nvSpPr>
        <p:spPr>
          <a:xfrm>
            <a:off x="1860331" y="283779"/>
            <a:ext cx="3083144" cy="2387984"/>
          </a:xfrm>
          <a:prstGeom prst="triangle">
            <a:avLst/>
          </a:prstGeom>
          <a:solidFill>
            <a:srgbClr val="72F1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Текущее состояние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3159587" y="2671763"/>
            <a:ext cx="484632" cy="72521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612517" y="3396977"/>
            <a:ext cx="3578772" cy="3294993"/>
          </a:xfrm>
          <a:prstGeom prst="ellipse">
            <a:avLst/>
          </a:prstGeom>
          <a:solidFill>
            <a:srgbClr val="72F13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Постановка прививки и наблюдение после неё в прививочном кабинете 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997" y="0"/>
            <a:ext cx="5462003" cy="3286125"/>
          </a:xfrm>
          <a:prstGeom prst="rect">
            <a:avLst/>
          </a:prstGeom>
        </p:spPr>
      </p:pic>
      <p:sp>
        <p:nvSpPr>
          <p:cNvPr id="10" name="Стрелка вправо 9"/>
          <p:cNvSpPr/>
          <p:nvPr/>
        </p:nvSpPr>
        <p:spPr>
          <a:xfrm>
            <a:off x="5191289" y="4802157"/>
            <a:ext cx="723736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915025" y="3786188"/>
            <a:ext cx="3100388" cy="2577170"/>
          </a:xfrm>
          <a:prstGeom prst="ellipse">
            <a:avLst/>
          </a:prstGeom>
          <a:solidFill>
            <a:srgbClr val="72F13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Выдача </a:t>
            </a:r>
            <a:r>
              <a:rPr lang="ru-RU" sz="2400" b="1" dirty="0" err="1" smtClean="0">
                <a:solidFill>
                  <a:schemeClr val="tx1"/>
                </a:solidFill>
              </a:rPr>
              <a:t>амб</a:t>
            </a:r>
            <a:r>
              <a:rPr lang="ru-RU" sz="2400" b="1" dirty="0" smtClean="0">
                <a:solidFill>
                  <a:schemeClr val="tx1"/>
                </a:solidFill>
              </a:rPr>
              <a:t>. карты с отметкой о постановке прививки 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706325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/>
          <p:cNvSpPr/>
          <p:nvPr/>
        </p:nvSpPr>
        <p:spPr>
          <a:xfrm>
            <a:off x="676068" y="112329"/>
            <a:ext cx="3083144" cy="2387984"/>
          </a:xfrm>
          <a:prstGeom prst="triangle">
            <a:avLst/>
          </a:prstGeom>
          <a:solidFill>
            <a:srgbClr val="72F1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Текущее состояние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1975324" y="2500313"/>
            <a:ext cx="484632" cy="72521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28254" y="3225527"/>
            <a:ext cx="3578772" cy="3294993"/>
          </a:xfrm>
          <a:prstGeom prst="ellipse">
            <a:avLst/>
          </a:prstGeom>
          <a:solidFill>
            <a:srgbClr val="72F13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Переход в другое здание в поликлинику (возврат </a:t>
            </a:r>
            <a:r>
              <a:rPr lang="ru-RU" sz="2400" b="1" dirty="0" err="1" smtClean="0">
                <a:solidFill>
                  <a:schemeClr val="tx1"/>
                </a:solidFill>
              </a:rPr>
              <a:t>амб</a:t>
            </a:r>
            <a:r>
              <a:rPr lang="ru-RU" sz="2400" b="1" dirty="0" smtClean="0">
                <a:solidFill>
                  <a:schemeClr val="tx1"/>
                </a:solidFill>
              </a:rPr>
              <a:t>. карты в регистратуру)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8" name="Рисунок 7" descr="D:\DSCF7413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03" b="36315"/>
          <a:stretch/>
        </p:blipFill>
        <p:spPr bwMode="auto">
          <a:xfrm>
            <a:off x="6953250" y="0"/>
            <a:ext cx="5238750" cy="35147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50" y="3700464"/>
            <a:ext cx="5238750" cy="3157536"/>
          </a:xfrm>
          <a:prstGeom prst="rect">
            <a:avLst/>
          </a:prstGeom>
        </p:spPr>
      </p:pic>
      <p:sp>
        <p:nvSpPr>
          <p:cNvPr id="10" name="Стрелка вправо 9"/>
          <p:cNvSpPr/>
          <p:nvPr/>
        </p:nvSpPr>
        <p:spPr>
          <a:xfrm>
            <a:off x="4007026" y="4630707"/>
            <a:ext cx="636412" cy="48463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ятно 1 10"/>
          <p:cNvSpPr/>
          <p:nvPr/>
        </p:nvSpPr>
        <p:spPr>
          <a:xfrm>
            <a:off x="4357689" y="4200732"/>
            <a:ext cx="2595562" cy="2442956"/>
          </a:xfrm>
          <a:prstGeom prst="irregularSeal1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Затраченное время 25 мин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430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7400" y="1485900"/>
            <a:ext cx="7091363" cy="1314450"/>
          </a:xfrm>
          <a:prstGeom prst="rect">
            <a:avLst/>
          </a:prstGeom>
          <a:solidFill>
            <a:srgbClr val="72F1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</a:rPr>
              <a:t>Пути решения проблем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5360765" y="2943224"/>
            <a:ext cx="484632" cy="68580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низ 3"/>
          <p:cNvSpPr/>
          <p:nvPr/>
        </p:nvSpPr>
        <p:spPr>
          <a:xfrm>
            <a:off x="2057400" y="2881313"/>
            <a:ext cx="484632" cy="68580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8664131" y="2871787"/>
            <a:ext cx="484632" cy="68580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260145" y="3629024"/>
            <a:ext cx="3043237" cy="1819276"/>
          </a:xfrm>
          <a:prstGeom prst="rect">
            <a:avLst/>
          </a:prstGeom>
          <a:solidFill>
            <a:srgbClr val="72F1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Доставка медсестрой </a:t>
            </a:r>
            <a:r>
              <a:rPr lang="ru-RU" sz="2000" b="1" dirty="0" err="1" smtClean="0">
                <a:solidFill>
                  <a:schemeClr val="tx1"/>
                </a:solidFill>
              </a:rPr>
              <a:t>амб</a:t>
            </a:r>
            <a:r>
              <a:rPr lang="ru-RU" sz="2000" b="1" dirty="0" smtClean="0">
                <a:solidFill>
                  <a:schemeClr val="tx1"/>
                </a:solidFill>
              </a:rPr>
              <a:t>. </a:t>
            </a:r>
            <a:r>
              <a:rPr lang="ru-RU" sz="2000" b="1" dirty="0">
                <a:solidFill>
                  <a:schemeClr val="tx1"/>
                </a:solidFill>
              </a:rPr>
              <a:t>к</a:t>
            </a:r>
            <a:r>
              <a:rPr lang="ru-RU" sz="2000" b="1" dirty="0" smtClean="0">
                <a:solidFill>
                  <a:schemeClr val="tx1"/>
                </a:solidFill>
              </a:rPr>
              <a:t>арты после постановки прививки в регистратуру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29049" y="3629024"/>
            <a:ext cx="3114676" cy="1819276"/>
          </a:xfrm>
          <a:prstGeom prst="rect">
            <a:avLst/>
          </a:prstGeom>
          <a:solidFill>
            <a:srgbClr val="72F1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Организация приёма фельдшера прививочной картотеки, по осмотру пациентов и допуска к прививке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2171" y="3567113"/>
            <a:ext cx="2910458" cy="1881187"/>
          </a:xfrm>
          <a:prstGeom prst="rect">
            <a:avLst/>
          </a:prstGeom>
          <a:solidFill>
            <a:srgbClr val="72F1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Пригласить пациента </a:t>
            </a:r>
            <a:r>
              <a:rPr lang="ru-RU" sz="2000" b="1" dirty="0" err="1" smtClean="0">
                <a:solidFill>
                  <a:schemeClr val="tx1"/>
                </a:solidFill>
              </a:rPr>
              <a:t>уч</a:t>
            </a:r>
            <a:r>
              <a:rPr lang="ru-RU" sz="2000" b="1" dirty="0" smtClean="0">
                <a:solidFill>
                  <a:schemeClr val="tx1"/>
                </a:solidFill>
              </a:rPr>
              <a:t> м/с, доставить карту в прививочный кабинет 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28123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Равнобедренный треугольник 1"/>
          <p:cNvSpPr/>
          <p:nvPr/>
        </p:nvSpPr>
        <p:spPr>
          <a:xfrm>
            <a:off x="676068" y="112329"/>
            <a:ext cx="3083144" cy="2387984"/>
          </a:xfrm>
          <a:prstGeom prst="triangle">
            <a:avLst/>
          </a:prstGeom>
          <a:solidFill>
            <a:srgbClr val="72F1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Целевое состояние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>
            <a:off x="1975324" y="2500313"/>
            <a:ext cx="484632" cy="72521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28254" y="3225527"/>
            <a:ext cx="3578772" cy="3294993"/>
          </a:xfrm>
          <a:prstGeom prst="ellipse">
            <a:avLst/>
          </a:prstGeom>
          <a:solidFill>
            <a:srgbClr val="72F13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Приём пациента и осмотр фельдшером кабинета прививочной картотеки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671806" y="112329"/>
            <a:ext cx="3083144" cy="2387984"/>
          </a:xfrm>
          <a:prstGeom prst="triangle">
            <a:avLst/>
          </a:prstGeom>
          <a:solidFill>
            <a:srgbClr val="72F1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Целевое состояние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5971062" y="2500313"/>
            <a:ext cx="484632" cy="72521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423992" y="3240800"/>
            <a:ext cx="3578772" cy="3294993"/>
          </a:xfrm>
          <a:prstGeom prst="ellipse">
            <a:avLst/>
          </a:prstGeom>
          <a:solidFill>
            <a:srgbClr val="72F13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Постановка прививки в прививочном кабинете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8419730" y="3225526"/>
            <a:ext cx="3578772" cy="3294993"/>
          </a:xfrm>
          <a:prstGeom prst="ellipse">
            <a:avLst/>
          </a:prstGeom>
          <a:solidFill>
            <a:srgbClr val="72F13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Наблюдение за состоянием пациента прививочной медсестрой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Стрелка вниз 8"/>
          <p:cNvSpPr/>
          <p:nvPr/>
        </p:nvSpPr>
        <p:spPr>
          <a:xfrm>
            <a:off x="9966800" y="2500312"/>
            <a:ext cx="484632" cy="725214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8667544" y="112329"/>
            <a:ext cx="3083144" cy="2387984"/>
          </a:xfrm>
          <a:prstGeom prst="triangle">
            <a:avLst/>
          </a:prstGeom>
          <a:solidFill>
            <a:srgbClr val="72F1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Целевое состояние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216003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213</Words>
  <Application>Microsoft Office PowerPoint</Application>
  <PresentationFormat>Произвольный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Проведение медицинского осмотра перед проведением вакцинации и после неё в поликлинике в ГУЗ «Красночикойская ЦРБ»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Затраченное время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Проведение медицинского осмотра перед проведением вакцинации и после неё в поликлиники в ГУЗ «Красночикойская ЦРБ»</dc:title>
  <dc:creator>Nekto</dc:creator>
  <cp:lastModifiedBy>Admin</cp:lastModifiedBy>
  <cp:revision>14</cp:revision>
  <cp:lastPrinted>2020-08-14T03:03:21Z</cp:lastPrinted>
  <dcterms:created xsi:type="dcterms:W3CDTF">2020-06-24T05:35:05Z</dcterms:created>
  <dcterms:modified xsi:type="dcterms:W3CDTF">2021-06-23T05:40:14Z</dcterms:modified>
</cp:coreProperties>
</file>